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87FEE-D42F-4BA0-B55A-F0592C244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8192D6-8987-4DC7-BD60-8B1D449F0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45D4B-5A1B-414C-A746-5F17DF4E2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50336-5F8F-447B-B0B2-D79EC1B3D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4829C-4D7D-4C21-B71C-0AC968E63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40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BF08F-61D7-4CB4-8DEB-A3974A99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5FD5A-7F3C-4B91-934A-29ADC51B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1D3F6-A997-402B-94F3-75347AFEF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1BAC5-0F21-40A3-AFCC-1C06765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5AE62-817E-409A-986E-1943B30C3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466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DDFDFF-7225-48B7-830A-80459DC55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4346A-239E-4A08-A734-CBD0DE4BE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043A7-8747-463A-98ED-F75370D90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9F676-E4F5-4CC9-90E7-BD83A7CC4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D70E9-0848-4FE3-82D0-F41BCAEB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22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F5425-9173-415A-8388-ED72DF1D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4E6CD-9CFA-48C4-B193-F78419588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72D20-A0A8-45FC-AF9B-AFB42125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B80C6-D118-408C-B93C-B77D1020E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13E3C-355E-4475-BBFF-90AA83461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2918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87B4-B67F-406B-8A6B-502E9DF42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A97BE-E8C5-47D4-841F-547E0D72A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23911-B0F9-4626-B3CF-149E3492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20D12-881D-4D0B-B613-E927DD2FB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2CAF4-D052-4945-A33D-CCBA5AFA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061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7C2F-383D-4466-A40B-86BECFE4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0579A-B329-4228-A573-80696BF26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A816D-021C-4E98-B1A2-B9FA45537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2CFD0-B426-49C2-8D6A-FB1B1D84D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4BB90-CAB8-4525-B2E5-C5919FD3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6A43C-FB6A-4BA3-AA0D-BE0BFE74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666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7B48E-C3CE-40A3-A6FB-0F1AFCA3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5BD9B3-DDB0-48F8-8EBC-8EA8F0A4D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DCED4-F161-429D-8D36-6192940DE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853DA-AC0C-4119-95A8-9FCE348F5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CD1605-C8C0-4F3A-B17B-3ADD51189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BD98C-BBFE-4254-8A8F-E13D3D1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EB8280-F812-488E-8CF2-3EE235FD9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D0189B-3990-4161-A42C-05A6CE2AC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6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C941E-7032-42A1-83F6-2D87A4786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D87D71-84A1-4AAF-AE5A-F196B16CB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9E916-4D88-4A6F-9B45-F6D3690C1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D5206-36E2-4992-857F-FBB9BCD04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69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81C91-A881-45A3-9E34-137E0DBE3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5D0FDF-1B01-4BC4-9497-5E8D463E0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7CF99-9DD5-4F68-93DD-C970DD7B2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498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31C71-0E1B-4BD3-932B-C5341D477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FDB6E-B200-4B6A-BF7C-4DD7BAC89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F706-D8C7-438E-9802-7D19EE455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D0684-A4F4-4276-8BC3-E090805B0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E2BEE-7902-4192-A218-4930B340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F8AF0-A2C7-4A02-8E18-4A8F71810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573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3ADC-D144-403E-BE75-D695247B2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015368-A04A-42AC-A9FA-140D02E5A5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027EC-C1D9-4573-99FC-921A05199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A924C-4B39-4EE0-A40C-F31CC12BC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3CB2D-36D7-4D03-B789-3C1094B7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43744-FD1E-49EC-8A39-2F868CE2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30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D6E402-B8B5-4BCB-9776-41188939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CB25E-CD57-497E-83C3-9E6880192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FF32E-D350-4E76-BF5F-48140BEFE6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BEB11-279D-40AE-8182-E8DD52B9AB03}" type="datetimeFigureOut">
              <a:rPr lang="en-GB" smtClean="0"/>
              <a:t>14/07/2021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A8CDE-576E-400A-912D-6CB6EC07A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B7875-4EC7-4AA1-B783-BE2291CD5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3FE58-0736-47F0-941A-6E33C02F5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600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52A9-DD2F-444E-A0D9-CCEF0859C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0" i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How does the web work</a:t>
            </a:r>
            <a:r>
              <a:rPr lang="en-US" sz="37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?</a:t>
            </a:r>
            <a:br>
              <a:rPr lang="en-US" sz="3700" b="0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" name="Freeform: Shape 30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32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: Shape 34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B6C19-96DB-4C75-8F17-EBDDBAC70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173288"/>
            <a:ext cx="3603171" cy="36396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1700" b="0" i="0">
              <a:solidFill>
                <a:srgbClr val="FFFFFF"/>
              </a:solidFill>
              <a:effectLst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0" i="0">
                <a:solidFill>
                  <a:srgbClr val="FFFFFF"/>
                </a:solidFill>
                <a:effectLst/>
              </a:rPr>
              <a:t>The moment we enter an address in our browser and we hit ENTER, a lot of different things happen:</a:t>
            </a:r>
          </a:p>
          <a:p>
            <a:pPr marL="114300" indent="-228600">
              <a:buFont typeface="Arial" panose="020B0604020202020204" pitchFamily="34" charset="0"/>
              <a:buChar char="•"/>
            </a:pPr>
            <a:r>
              <a:rPr lang="en-US" sz="1700" b="0" i="0">
                <a:solidFill>
                  <a:srgbClr val="FFFFFF"/>
                </a:solidFill>
                <a:effectLst/>
              </a:rPr>
              <a:t>The URL gets resolved</a:t>
            </a:r>
          </a:p>
          <a:p>
            <a:pPr marL="114300" indent="-228600">
              <a:buFont typeface="Arial" panose="020B0604020202020204" pitchFamily="34" charset="0"/>
              <a:buChar char="•"/>
            </a:pPr>
            <a:r>
              <a:rPr lang="en-US" sz="1700" b="0" i="0">
                <a:solidFill>
                  <a:srgbClr val="FFFFFF"/>
                </a:solidFill>
                <a:effectLst/>
              </a:rPr>
              <a:t>A Request is sent to the server of the website</a:t>
            </a:r>
          </a:p>
          <a:p>
            <a:pPr marL="114300" indent="-228600">
              <a:buFont typeface="Arial" panose="020B0604020202020204" pitchFamily="34" charset="0"/>
              <a:buChar char="•"/>
            </a:pPr>
            <a:r>
              <a:rPr lang="en-US" sz="1700" b="0" i="0">
                <a:solidFill>
                  <a:srgbClr val="FFFFFF"/>
                </a:solidFill>
                <a:effectLst/>
              </a:rPr>
              <a:t>The response of the server is parsed</a:t>
            </a:r>
          </a:p>
          <a:p>
            <a:pPr marL="114300" indent="-228600">
              <a:buFont typeface="Arial" panose="020B0604020202020204" pitchFamily="34" charset="0"/>
              <a:buChar char="•"/>
            </a:pPr>
            <a:r>
              <a:rPr lang="en-US" sz="1700" b="0" i="0">
                <a:solidFill>
                  <a:srgbClr val="FFFFFF"/>
                </a:solidFill>
                <a:effectLst/>
              </a:rPr>
              <a:t>The page is rendered and displayed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3C6A6741-44E4-49F8-B88F-28454A106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088" y="2682081"/>
            <a:ext cx="5170711" cy="2986086"/>
          </a:xfrm>
          <a:custGeom>
            <a:avLst/>
            <a:gdLst/>
            <a:ahLst/>
            <a:cxnLst/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6136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2B8AF-4435-4585-A2C2-5F2A30F07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100" b="0" i="1">
                <a:effectLst/>
              </a:rPr>
              <a:t>What </a:t>
            </a:r>
            <a:r>
              <a:rPr lang="en-US" sz="4100" b="0" i="0">
                <a:effectLst/>
              </a:rPr>
              <a:t>do you need</a:t>
            </a:r>
            <a:r>
              <a:rPr lang="en-US" sz="4100" b="0" i="1">
                <a:effectLst/>
              </a:rPr>
              <a:t> to be a web developer?</a:t>
            </a:r>
            <a:endParaRPr lang="en-US" sz="4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22931B-57FA-402A-916A-4A3525060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To become a web developer, you'll need a variety of hard and soft skills to succeed. Here are some of the most common skills to have in this role: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HTML/CSS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Analytical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Responsive design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JavaScript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Interpersonal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Testing and debugging skills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Back-end basics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Search engine optimization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FF55A476-A129-49FE-85A5-38DCDB381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47" r="915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3DDD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684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3585684-6AE3-468E-93BB-FB9F33F073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B4C114-B57E-406B-9F2D-D0155BE53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b="0" i="1" dirty="0">
                <a:solidFill>
                  <a:srgbClr val="FFFFFF"/>
                </a:solidFill>
                <a:effectLst/>
                <a:latin typeface="inherit"/>
              </a:rPr>
              <a:t>What is the role of a web developer?</a:t>
            </a:r>
            <a:endParaRPr lang="en-GB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5F1076-E1A3-4F79-A62C-1E38B8F72A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GB" sz="1900" b="0" i="0">
              <a:solidFill>
                <a:srgbClr val="FFFFFF"/>
              </a:solidFill>
              <a:effectLst/>
            </a:endParaRPr>
          </a:p>
          <a:p>
            <a:r>
              <a:rPr lang="en-GB" sz="1900" b="0" i="0">
                <a:solidFill>
                  <a:srgbClr val="FFFFFF"/>
                </a:solidFill>
                <a:effectLst/>
              </a:rPr>
              <a:t>A web developer is responsible for programming the code that “tells” a website how to function. A developer builds a website from the bottom up, which means designing it in such a way that end users have no difficulty navigating the site.</a:t>
            </a:r>
            <a:endParaRPr lang="en-GB" sz="19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7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175</Words>
  <Application>Microsoft Office PowerPoint</Application>
  <PresentationFormat>Widescreen</PresentationFormat>
  <Paragraphs>20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inherit</vt:lpstr>
      <vt:lpstr>Office Theme</vt:lpstr>
      <vt:lpstr>How does the web work? </vt:lpstr>
      <vt:lpstr>What do you need to be a web developer?</vt:lpstr>
      <vt:lpstr>What is the role of a web developer?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does the web work?</dc:title>
  <dc:creator>Mohamed Wassim Oueslati</dc:creator>
  <cp:lastModifiedBy>Mohamed Wassim Oueslati</cp:lastModifiedBy>
  <cp:revision>1</cp:revision>
  <dcterms:created xsi:type="dcterms:W3CDTF">2021-07-13T23:20:10Z</dcterms:created>
  <dcterms:modified xsi:type="dcterms:W3CDTF">2021-07-14T00:01:05Z</dcterms:modified>
</cp:coreProperties>
</file>

<file path=docProps/thumbnail.jpeg>
</file>